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ebm" ContentType="video/webm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2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 snapToGrid="0">
      <p:cViewPr varScale="1">
        <p:scale>
          <a:sx n="84" d="100"/>
          <a:sy n="84" d="100"/>
        </p:scale>
        <p:origin x="4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1B9D41-9F6F-486B-ABDC-1319D9278668}" type="datetimeFigureOut">
              <a:rPr lang="en-IN" smtClean="0"/>
              <a:t>05-09-2019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52054-9D1C-4116-9332-E668B57C94D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025365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1B9D41-9F6F-486B-ABDC-1319D9278668}" type="datetimeFigureOut">
              <a:rPr lang="en-IN" smtClean="0"/>
              <a:t>05-09-2019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52054-9D1C-4116-9332-E668B57C94D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27219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1B9D41-9F6F-486B-ABDC-1319D9278668}" type="datetimeFigureOut">
              <a:rPr lang="en-IN" smtClean="0"/>
              <a:t>05-09-2019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52054-9D1C-4116-9332-E668B57C94D3}" type="slidenum">
              <a:rPr lang="en-IN" smtClean="0"/>
              <a:t>‹#›</a:t>
            </a:fld>
            <a:endParaRPr lang="en-IN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776607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1B9D41-9F6F-486B-ABDC-1319D9278668}" type="datetimeFigureOut">
              <a:rPr lang="en-IN" smtClean="0"/>
              <a:t>05-09-2019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52054-9D1C-4116-9332-E668B57C94D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066674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1B9D41-9F6F-486B-ABDC-1319D9278668}" type="datetimeFigureOut">
              <a:rPr lang="en-IN" smtClean="0"/>
              <a:t>05-09-2019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52054-9D1C-4116-9332-E668B57C94D3}" type="slidenum">
              <a:rPr lang="en-IN" smtClean="0"/>
              <a:t>‹#›</a:t>
            </a:fld>
            <a:endParaRPr lang="en-IN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082635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1B9D41-9F6F-486B-ABDC-1319D9278668}" type="datetimeFigureOut">
              <a:rPr lang="en-IN" smtClean="0"/>
              <a:t>05-09-2019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52054-9D1C-4116-9332-E668B57C94D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656626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1B9D41-9F6F-486B-ABDC-1319D9278668}" type="datetimeFigureOut">
              <a:rPr lang="en-IN" smtClean="0"/>
              <a:t>05-09-2019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52054-9D1C-4116-9332-E668B57C94D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286297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1B9D41-9F6F-486B-ABDC-1319D9278668}" type="datetimeFigureOut">
              <a:rPr lang="en-IN" smtClean="0"/>
              <a:t>05-09-2019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52054-9D1C-4116-9332-E668B57C94D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72008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1B9D41-9F6F-486B-ABDC-1319D9278668}" type="datetimeFigureOut">
              <a:rPr lang="en-IN" smtClean="0"/>
              <a:t>05-09-2019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52054-9D1C-4116-9332-E668B57C94D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072663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1B9D41-9F6F-486B-ABDC-1319D9278668}" type="datetimeFigureOut">
              <a:rPr lang="en-IN" smtClean="0"/>
              <a:t>05-09-2019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52054-9D1C-4116-9332-E668B57C94D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284400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1B9D41-9F6F-486B-ABDC-1319D9278668}" type="datetimeFigureOut">
              <a:rPr lang="en-IN" smtClean="0"/>
              <a:t>05-09-2019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52054-9D1C-4116-9332-E668B57C94D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708113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1B9D41-9F6F-486B-ABDC-1319D9278668}" type="datetimeFigureOut">
              <a:rPr lang="en-IN" smtClean="0"/>
              <a:t>05-09-2019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52054-9D1C-4116-9332-E668B57C94D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132227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1B9D41-9F6F-486B-ABDC-1319D9278668}" type="datetimeFigureOut">
              <a:rPr lang="en-IN" smtClean="0"/>
              <a:t>05-09-2019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52054-9D1C-4116-9332-E668B57C94D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432055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1B9D41-9F6F-486B-ABDC-1319D9278668}" type="datetimeFigureOut">
              <a:rPr lang="en-IN" smtClean="0"/>
              <a:t>05-09-2019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52054-9D1C-4116-9332-E668B57C94D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176287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1B9D41-9F6F-486B-ABDC-1319D9278668}" type="datetimeFigureOut">
              <a:rPr lang="en-IN" smtClean="0"/>
              <a:t>05-09-2019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52054-9D1C-4116-9332-E668B57C94D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597779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1B9D41-9F6F-486B-ABDC-1319D9278668}" type="datetimeFigureOut">
              <a:rPr lang="en-IN" smtClean="0"/>
              <a:t>05-09-2019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52054-9D1C-4116-9332-E668B57C94D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309833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1B9D41-9F6F-486B-ABDC-1319D9278668}" type="datetimeFigureOut">
              <a:rPr lang="en-IN" smtClean="0"/>
              <a:t>05-09-2019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E1A52054-9D1C-4116-9332-E668B57C94D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052788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  <p:sldLayoutId id="2147483714" r:id="rId12"/>
    <p:sldLayoutId id="2147483715" r:id="rId13"/>
    <p:sldLayoutId id="2147483716" r:id="rId14"/>
    <p:sldLayoutId id="2147483717" r:id="rId15"/>
    <p:sldLayoutId id="2147483718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ebm"/><Relationship Id="rId1" Type="http://schemas.microsoft.com/office/2007/relationships/media" Target="../media/media1.webm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IN" dirty="0"/>
              <a:t>Face Reck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pPr algn="ctr"/>
            <a:r>
              <a:rPr lang="en-IN" dirty="0"/>
              <a:t>An attendance system using face recognition</a:t>
            </a:r>
          </a:p>
          <a:p>
            <a:pPr algn="l"/>
            <a:r>
              <a:rPr lang="en-IN" dirty="0"/>
              <a:t>												By</a:t>
            </a:r>
          </a:p>
          <a:p>
            <a:pPr algn="l"/>
            <a:r>
              <a:rPr lang="en-IN" dirty="0"/>
              <a:t>													Vijay P V</a:t>
            </a:r>
          </a:p>
        </p:txBody>
      </p:sp>
    </p:spTree>
    <p:extLst>
      <p:ext uri="{BB962C8B-B14F-4D97-AF65-F5344CB8AC3E}">
        <p14:creationId xmlns:p14="http://schemas.microsoft.com/office/powerpoint/2010/main" val="10502171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Objective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To make attendance system automated .</a:t>
            </a:r>
          </a:p>
          <a:p>
            <a:r>
              <a:rPr lang="en-IN" dirty="0"/>
              <a:t>The use of face recognition as a method of authentication an identification for the student.</a:t>
            </a:r>
          </a:p>
        </p:txBody>
      </p:sp>
    </p:spTree>
    <p:extLst>
      <p:ext uri="{BB962C8B-B14F-4D97-AF65-F5344CB8AC3E}">
        <p14:creationId xmlns:p14="http://schemas.microsoft.com/office/powerpoint/2010/main" val="12554268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Working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The face encodings of each student is used as a unique reference of the student.</a:t>
            </a:r>
          </a:p>
          <a:p>
            <a:r>
              <a:rPr lang="en-IN" dirty="0"/>
              <a:t>Once the face encoding of a student is recorded the concepts of 2-Dimentional rotations are used to create multiple possibilities of the face encoding to enhance the efficiency.</a:t>
            </a:r>
          </a:p>
          <a:p>
            <a:r>
              <a:rPr lang="en-IN" dirty="0"/>
              <a:t>The attendance system accesses the webcam of a system to get the image of the student whose attendance must be marked </a:t>
            </a:r>
          </a:p>
          <a:p>
            <a:r>
              <a:rPr lang="en-IN" dirty="0"/>
              <a:t>Once the student is identified the system enters the attendance onto a database along with he timestamp. </a:t>
            </a:r>
          </a:p>
        </p:txBody>
      </p:sp>
    </p:spTree>
    <p:extLst>
      <p:ext uri="{BB962C8B-B14F-4D97-AF65-F5344CB8AC3E}">
        <p14:creationId xmlns:p14="http://schemas.microsoft.com/office/powerpoint/2010/main" val="11511282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demo_5_9">
            <a:hlinkClick r:id="" action="ppaction://media"/>
            <a:extLst>
              <a:ext uri="{FF2B5EF4-FFF2-40B4-BE49-F238E27FC236}">
                <a16:creationId xmlns:a16="http://schemas.microsoft.com/office/drawing/2014/main" id="{A0E5BE01-A4A2-40FD-ABF8-A7690D6B8936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131"/>
            <a:ext cx="12192000" cy="6858949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0496" y="1115568"/>
            <a:ext cx="9251808" cy="1698515"/>
          </a:xfrm>
        </p:spPr>
        <p:txBody>
          <a:bodyPr>
            <a:normAutofit/>
          </a:bodyPr>
          <a:lstStyle/>
          <a:p>
            <a:r>
              <a:rPr lang="en-IN" sz="6000" b="1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760368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728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Advantages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Easy recording of student presence in the campus</a:t>
            </a:r>
          </a:p>
          <a:p>
            <a:r>
              <a:rPr lang="en-IN" dirty="0"/>
              <a:t>Resistance to fraudulent presence </a:t>
            </a:r>
          </a:p>
          <a:p>
            <a:r>
              <a:rPr lang="en-IN" dirty="0"/>
              <a:t>Reduces time complexity</a:t>
            </a:r>
          </a:p>
          <a:p>
            <a:r>
              <a:rPr lang="en-IN" dirty="0"/>
              <a:t>High accuracy </a:t>
            </a:r>
          </a:p>
        </p:txBody>
      </p:sp>
    </p:spTree>
    <p:extLst>
      <p:ext uri="{BB962C8B-B14F-4D97-AF65-F5344CB8AC3E}">
        <p14:creationId xmlns:p14="http://schemas.microsoft.com/office/powerpoint/2010/main" val="7652094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Limitations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Efficiency is limited to the clarity of the handheld camera device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07751908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40</TotalTime>
  <Words>147</Words>
  <Application>Microsoft Office PowerPoint</Application>
  <PresentationFormat>Widescreen</PresentationFormat>
  <Paragraphs>20</Paragraphs>
  <Slides>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Trebuchet MS</vt:lpstr>
      <vt:lpstr>Wingdings 3</vt:lpstr>
      <vt:lpstr>Facet</vt:lpstr>
      <vt:lpstr>Face Reck</vt:lpstr>
      <vt:lpstr>Objective </vt:lpstr>
      <vt:lpstr>Working </vt:lpstr>
      <vt:lpstr>Demo</vt:lpstr>
      <vt:lpstr>Advantages</vt:lpstr>
      <vt:lpstr>Limitations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Face Reck</dc:title>
  <dc:creator>limsasnowslin</dc:creator>
  <cp:lastModifiedBy>vijay</cp:lastModifiedBy>
  <cp:revision>10</cp:revision>
  <dcterms:created xsi:type="dcterms:W3CDTF">2019-08-17T07:18:36Z</dcterms:created>
  <dcterms:modified xsi:type="dcterms:W3CDTF">2019-09-05T10:17:58Z</dcterms:modified>
</cp:coreProperties>
</file>